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9" r:id="rId2"/>
    <p:sldId id="304" r:id="rId3"/>
    <p:sldId id="312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J’écris un nombre en lettres.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 fontScale="90000"/>
          </a:bodyPr>
          <a:lstStyle/>
          <a:p>
            <a:r>
              <a:rPr lang="fr-FR" dirty="0"/>
              <a:t>Lis les étiquettes et fabrique des nombres.</a:t>
            </a:r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FE06F74-1B72-55BC-4356-F3CABB44F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9" name="Bulle narrative : rectangle à coins arrondis 8">
            <a:extLst>
              <a:ext uri="{FF2B5EF4-FFF2-40B4-BE49-F238E27FC236}">
                <a16:creationId xmlns:a16="http://schemas.microsoft.com/office/drawing/2014/main" id="{9D1B7334-C065-C168-A261-9FA8AEB78CDD}"/>
              </a:ext>
            </a:extLst>
          </p:cNvPr>
          <p:cNvSpPr/>
          <p:nvPr/>
        </p:nvSpPr>
        <p:spPr>
          <a:xfrm>
            <a:off x="231988" y="1367474"/>
            <a:ext cx="1921405" cy="776050"/>
          </a:xfrm>
          <a:prstGeom prst="wedgeRoundRectCallout">
            <a:avLst>
              <a:gd name="adj1" fmla="val 22696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10" name="Bulle narrative : rectangle à coins arrondis 9">
            <a:extLst>
              <a:ext uri="{FF2B5EF4-FFF2-40B4-BE49-F238E27FC236}">
                <a16:creationId xmlns:a16="http://schemas.microsoft.com/office/drawing/2014/main" id="{2AF0AC38-1FD3-2F7D-6889-00CCA20BD76D}"/>
              </a:ext>
            </a:extLst>
          </p:cNvPr>
          <p:cNvSpPr/>
          <p:nvPr/>
        </p:nvSpPr>
        <p:spPr>
          <a:xfrm>
            <a:off x="2457622" y="136637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11" name="Bulle narrative : rectangle à coins arrondis 10">
            <a:extLst>
              <a:ext uri="{FF2B5EF4-FFF2-40B4-BE49-F238E27FC236}">
                <a16:creationId xmlns:a16="http://schemas.microsoft.com/office/drawing/2014/main" id="{4EE1D6D7-5111-C295-C2D4-D6C5DA3E07DE}"/>
              </a:ext>
            </a:extLst>
          </p:cNvPr>
          <p:cNvSpPr/>
          <p:nvPr/>
        </p:nvSpPr>
        <p:spPr>
          <a:xfrm>
            <a:off x="6908890" y="136637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16" name="Bulle narrative : rectangle à coins arrondis 15">
            <a:extLst>
              <a:ext uri="{FF2B5EF4-FFF2-40B4-BE49-F238E27FC236}">
                <a16:creationId xmlns:a16="http://schemas.microsoft.com/office/drawing/2014/main" id="{6759B676-AAB3-BD49-7A0C-8226B027F45A}"/>
              </a:ext>
            </a:extLst>
          </p:cNvPr>
          <p:cNvSpPr/>
          <p:nvPr/>
        </p:nvSpPr>
        <p:spPr>
          <a:xfrm>
            <a:off x="4683256" y="1366370"/>
            <a:ext cx="1921405" cy="776050"/>
          </a:xfrm>
          <a:prstGeom prst="wedgeRoundRectCallout">
            <a:avLst>
              <a:gd name="adj1" fmla="val 22697"/>
              <a:gd name="adj2" fmla="val 4936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0E320BF-0E90-A31A-DD68-302271E034C8}"/>
              </a:ext>
            </a:extLst>
          </p:cNvPr>
          <p:cNvSpPr txBox="1"/>
          <p:nvPr/>
        </p:nvSpPr>
        <p:spPr>
          <a:xfrm>
            <a:off x="264181" y="232754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80</a:t>
            </a:r>
          </a:p>
        </p:txBody>
      </p:sp>
      <p:sp>
        <p:nvSpPr>
          <p:cNvPr id="5" name="Bulle narrative : rectangle à coins arrondis 4">
            <a:extLst>
              <a:ext uri="{FF2B5EF4-FFF2-40B4-BE49-F238E27FC236}">
                <a16:creationId xmlns:a16="http://schemas.microsoft.com/office/drawing/2014/main" id="{4C9FC71E-3824-F469-820E-55BB57A9B87D}"/>
              </a:ext>
            </a:extLst>
          </p:cNvPr>
          <p:cNvSpPr/>
          <p:nvPr/>
        </p:nvSpPr>
        <p:spPr>
          <a:xfrm>
            <a:off x="1357175" y="2401180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7" name="Bulle narrative : rectangle à coins arrondis 6">
            <a:extLst>
              <a:ext uri="{FF2B5EF4-FFF2-40B4-BE49-F238E27FC236}">
                <a16:creationId xmlns:a16="http://schemas.microsoft.com/office/drawing/2014/main" id="{36C28D9D-E1A1-8422-1235-47D7A0E66A7E}"/>
              </a:ext>
            </a:extLst>
          </p:cNvPr>
          <p:cNvSpPr/>
          <p:nvPr/>
        </p:nvSpPr>
        <p:spPr>
          <a:xfrm>
            <a:off x="3448224" y="2401180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 err="1">
                <a:solidFill>
                  <a:schemeClr val="tx1"/>
                </a:solidFill>
                <a:latin typeface="Cursive standard" pitchFamily="2" charset="0"/>
              </a:rPr>
              <a:t>vingt</a:t>
            </a:r>
            <a:r>
              <a:rPr lang="fr-FR" sz="4400" dirty="0" err="1">
                <a:solidFill>
                  <a:srgbClr val="FF0000"/>
                </a:solidFill>
                <a:latin typeface="Cursive standard" pitchFamily="2" charset="0"/>
              </a:rPr>
              <a:t>s</a:t>
            </a:r>
            <a:endParaRPr lang="fr-FR" sz="4400" dirty="0">
              <a:solidFill>
                <a:srgbClr val="FF0000"/>
              </a:solidFill>
              <a:latin typeface="Cursive standard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FF73959-3490-8BEB-41A5-BE066D1E04B5}"/>
              </a:ext>
            </a:extLst>
          </p:cNvPr>
          <p:cNvSpPr/>
          <p:nvPr/>
        </p:nvSpPr>
        <p:spPr>
          <a:xfrm>
            <a:off x="3188734" y="2735766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2E89C62-A91C-5882-97D1-C508BC37F023}"/>
              </a:ext>
            </a:extLst>
          </p:cNvPr>
          <p:cNvSpPr txBox="1"/>
          <p:nvPr/>
        </p:nvSpPr>
        <p:spPr>
          <a:xfrm>
            <a:off x="293869" y="342900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89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3F8BF81-9EFE-897E-7572-F5BBB7BD5B2E}"/>
              </a:ext>
            </a:extLst>
          </p:cNvPr>
          <p:cNvSpPr txBox="1"/>
          <p:nvPr/>
        </p:nvSpPr>
        <p:spPr>
          <a:xfrm>
            <a:off x="293869" y="453046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CB43A0AA-1093-EC76-D979-2AFC0A834E39}"/>
              </a:ext>
            </a:extLst>
          </p:cNvPr>
          <p:cNvSpPr/>
          <p:nvPr/>
        </p:nvSpPr>
        <p:spPr>
          <a:xfrm>
            <a:off x="1394780" y="3571908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17" name="Bulle narrative : rectangle à coins arrondis 16">
            <a:extLst>
              <a:ext uri="{FF2B5EF4-FFF2-40B4-BE49-F238E27FC236}">
                <a16:creationId xmlns:a16="http://schemas.microsoft.com/office/drawing/2014/main" id="{841D6890-1327-5AE9-C0B8-47D356204164}"/>
              </a:ext>
            </a:extLst>
          </p:cNvPr>
          <p:cNvSpPr/>
          <p:nvPr/>
        </p:nvSpPr>
        <p:spPr>
          <a:xfrm>
            <a:off x="3485829" y="3571908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C1A253E-B28D-AA12-1046-88269F404CF3}"/>
              </a:ext>
            </a:extLst>
          </p:cNvPr>
          <p:cNvSpPr/>
          <p:nvPr/>
        </p:nvSpPr>
        <p:spPr>
          <a:xfrm>
            <a:off x="3226339" y="390649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Bulle narrative : rectangle à coins arrondis 22">
            <a:extLst>
              <a:ext uri="{FF2B5EF4-FFF2-40B4-BE49-F238E27FC236}">
                <a16:creationId xmlns:a16="http://schemas.microsoft.com/office/drawing/2014/main" id="{4450B771-039D-A7B6-89B3-CF869AEF60A2}"/>
              </a:ext>
            </a:extLst>
          </p:cNvPr>
          <p:cNvSpPr/>
          <p:nvPr/>
        </p:nvSpPr>
        <p:spPr>
          <a:xfrm>
            <a:off x="1422490" y="4612593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24" name="Bulle narrative : rectangle à coins arrondis 23">
            <a:extLst>
              <a:ext uri="{FF2B5EF4-FFF2-40B4-BE49-F238E27FC236}">
                <a16:creationId xmlns:a16="http://schemas.microsoft.com/office/drawing/2014/main" id="{ED9068A1-8221-EA01-002E-4C33891159C7}"/>
              </a:ext>
            </a:extLst>
          </p:cNvPr>
          <p:cNvSpPr/>
          <p:nvPr/>
        </p:nvSpPr>
        <p:spPr>
          <a:xfrm>
            <a:off x="3513539" y="4612593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5DC62B9-BDB3-4BDE-DA78-D949DDD32723}"/>
              </a:ext>
            </a:extLst>
          </p:cNvPr>
          <p:cNvSpPr/>
          <p:nvPr/>
        </p:nvSpPr>
        <p:spPr>
          <a:xfrm>
            <a:off x="3254049" y="4947179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Bulle narrative : rectangle à coins arrondis 29">
            <a:extLst>
              <a:ext uri="{FF2B5EF4-FFF2-40B4-BE49-F238E27FC236}">
                <a16:creationId xmlns:a16="http://schemas.microsoft.com/office/drawing/2014/main" id="{77893407-6980-5BF2-E905-7D57077DEE70}"/>
              </a:ext>
            </a:extLst>
          </p:cNvPr>
          <p:cNvSpPr/>
          <p:nvPr/>
        </p:nvSpPr>
        <p:spPr>
          <a:xfrm>
            <a:off x="5517078" y="3571908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370F357-CCA3-BA04-68E6-6634DBDFEEBA}"/>
              </a:ext>
            </a:extLst>
          </p:cNvPr>
          <p:cNvSpPr/>
          <p:nvPr/>
        </p:nvSpPr>
        <p:spPr>
          <a:xfrm>
            <a:off x="5257588" y="3906494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Bulle narrative : rectangle à coins arrondis 31">
            <a:extLst>
              <a:ext uri="{FF2B5EF4-FFF2-40B4-BE49-F238E27FC236}">
                <a16:creationId xmlns:a16="http://schemas.microsoft.com/office/drawing/2014/main" id="{B2F65C81-FE0A-A565-27C8-6B9208F727CB}"/>
              </a:ext>
            </a:extLst>
          </p:cNvPr>
          <p:cNvSpPr/>
          <p:nvPr/>
        </p:nvSpPr>
        <p:spPr>
          <a:xfrm>
            <a:off x="5544788" y="4612593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9780F57-D7DA-6A97-CC6F-78EC9CA4CDBD}"/>
              </a:ext>
            </a:extLst>
          </p:cNvPr>
          <p:cNvSpPr/>
          <p:nvPr/>
        </p:nvSpPr>
        <p:spPr>
          <a:xfrm>
            <a:off x="5285298" y="4947179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0ED45A09-F8E9-2F93-5E41-759AAEA1B10D}"/>
              </a:ext>
            </a:extLst>
          </p:cNvPr>
          <p:cNvSpPr txBox="1"/>
          <p:nvPr/>
        </p:nvSpPr>
        <p:spPr>
          <a:xfrm>
            <a:off x="293869" y="5631920"/>
            <a:ext cx="1010436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99</a:t>
            </a:r>
          </a:p>
        </p:txBody>
      </p:sp>
      <p:sp>
        <p:nvSpPr>
          <p:cNvPr id="35" name="Bulle narrative : rectangle à coins arrondis 34">
            <a:extLst>
              <a:ext uri="{FF2B5EF4-FFF2-40B4-BE49-F238E27FC236}">
                <a16:creationId xmlns:a16="http://schemas.microsoft.com/office/drawing/2014/main" id="{B65A51FE-1D41-8DD8-9536-FA5A06941421}"/>
              </a:ext>
            </a:extLst>
          </p:cNvPr>
          <p:cNvSpPr/>
          <p:nvPr/>
        </p:nvSpPr>
        <p:spPr>
          <a:xfrm>
            <a:off x="1422490" y="5729536"/>
            <a:ext cx="1921405" cy="776050"/>
          </a:xfrm>
          <a:prstGeom prst="wedgeRoundRectCallout">
            <a:avLst>
              <a:gd name="adj1" fmla="val 20430"/>
              <a:gd name="adj2" fmla="val 4834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quatre</a:t>
            </a:r>
          </a:p>
        </p:txBody>
      </p:sp>
      <p:sp>
        <p:nvSpPr>
          <p:cNvPr id="36" name="Bulle narrative : rectangle à coins arrondis 35">
            <a:extLst>
              <a:ext uri="{FF2B5EF4-FFF2-40B4-BE49-F238E27FC236}">
                <a16:creationId xmlns:a16="http://schemas.microsoft.com/office/drawing/2014/main" id="{7936FEA1-1612-1AB1-294F-5C9E94CCD15F}"/>
              </a:ext>
            </a:extLst>
          </p:cNvPr>
          <p:cNvSpPr/>
          <p:nvPr/>
        </p:nvSpPr>
        <p:spPr>
          <a:xfrm>
            <a:off x="3513539" y="5729536"/>
            <a:ext cx="1921405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vingt</a:t>
            </a:r>
          </a:p>
        </p:txBody>
      </p:sp>
      <p:sp>
        <p:nvSpPr>
          <p:cNvPr id="37" name="Bulle narrative : rectangle à coins arrondis 36">
            <a:extLst>
              <a:ext uri="{FF2B5EF4-FFF2-40B4-BE49-F238E27FC236}">
                <a16:creationId xmlns:a16="http://schemas.microsoft.com/office/drawing/2014/main" id="{EE9C2215-CBD2-B506-3FE1-0A7FC4118389}"/>
              </a:ext>
            </a:extLst>
          </p:cNvPr>
          <p:cNvSpPr/>
          <p:nvPr/>
        </p:nvSpPr>
        <p:spPr>
          <a:xfrm>
            <a:off x="5544788" y="5729536"/>
            <a:ext cx="1275607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dix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FAD0D56-DF3B-55D4-F163-D40786D2F7DF}"/>
              </a:ext>
            </a:extLst>
          </p:cNvPr>
          <p:cNvSpPr/>
          <p:nvPr/>
        </p:nvSpPr>
        <p:spPr>
          <a:xfrm>
            <a:off x="3227118" y="6058593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DFF1F51-928F-4062-B8F4-8C10B0924410}"/>
              </a:ext>
            </a:extLst>
          </p:cNvPr>
          <p:cNvSpPr/>
          <p:nvPr/>
        </p:nvSpPr>
        <p:spPr>
          <a:xfrm>
            <a:off x="5258367" y="6058593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Bulle narrative : rectangle à coins arrondis 39">
            <a:extLst>
              <a:ext uri="{FF2B5EF4-FFF2-40B4-BE49-F238E27FC236}">
                <a16:creationId xmlns:a16="http://schemas.microsoft.com/office/drawing/2014/main" id="{8D126193-3E55-79FF-E277-5055EA1563B2}"/>
              </a:ext>
            </a:extLst>
          </p:cNvPr>
          <p:cNvSpPr/>
          <p:nvPr/>
        </p:nvSpPr>
        <p:spPr>
          <a:xfrm>
            <a:off x="6928726" y="5729536"/>
            <a:ext cx="1380043" cy="776050"/>
          </a:xfrm>
          <a:prstGeom prst="wedgeRoundRectCallout">
            <a:avLst>
              <a:gd name="adj1" fmla="val 22903"/>
              <a:gd name="adj2" fmla="val 47834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  <a:latin typeface="Cursive standard" pitchFamily="2" charset="0"/>
              </a:rPr>
              <a:t>neuf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6A5A9B52-E649-4D77-1208-BD2DEA8852A4}"/>
              </a:ext>
            </a:extLst>
          </p:cNvPr>
          <p:cNvSpPr/>
          <p:nvPr/>
        </p:nvSpPr>
        <p:spPr>
          <a:xfrm>
            <a:off x="6679300" y="6064122"/>
            <a:ext cx="459180" cy="106878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Espace réservé du texte 13">
            <a:extLst>
              <a:ext uri="{FF2B5EF4-FFF2-40B4-BE49-F238E27FC236}">
                <a16:creationId xmlns:a16="http://schemas.microsoft.com/office/drawing/2014/main" id="{EED7C816-E7D1-C175-6A3C-7FB4D1DB8C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6352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6" grpId="0" animBg="1"/>
      <p:bldP spid="8" grpId="0" animBg="1"/>
      <p:bldP spid="18" grpId="0" animBg="1"/>
      <p:bldP spid="13" grpId="0" animBg="1"/>
      <p:bldP spid="17" grpId="0" animBg="1"/>
      <p:bldP spid="22" grpId="0" animBg="1"/>
      <p:bldP spid="23" grpId="0" animBg="1"/>
      <p:bldP spid="24" grpId="0" animBg="1"/>
      <p:bldP spid="25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715</TotalTime>
  <Words>39</Words>
  <Application>Microsoft Office PowerPoint</Application>
  <PresentationFormat>Affichage à l'écran (4:3)</PresentationFormat>
  <Paragraphs>28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10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Lis les étiquettes et fabrique des nombres.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52</cp:revision>
  <dcterms:created xsi:type="dcterms:W3CDTF">2023-02-07T14:55:57Z</dcterms:created>
  <dcterms:modified xsi:type="dcterms:W3CDTF">2025-08-13T12:28:34Z</dcterms:modified>
</cp:coreProperties>
</file>